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6"/>
  </p:notesMasterIdLst>
  <p:sldIdLst>
    <p:sldId id="256" r:id="rId2"/>
    <p:sldId id="257" r:id="rId3"/>
    <p:sldId id="300" r:id="rId4"/>
    <p:sldId id="301" r:id="rId5"/>
    <p:sldId id="318" r:id="rId6"/>
    <p:sldId id="317" r:id="rId7"/>
    <p:sldId id="315" r:id="rId8"/>
    <p:sldId id="314" r:id="rId9"/>
    <p:sldId id="326" r:id="rId10"/>
    <p:sldId id="310" r:id="rId11"/>
    <p:sldId id="309" r:id="rId12"/>
    <p:sldId id="308" r:id="rId13"/>
    <p:sldId id="307" r:id="rId14"/>
    <p:sldId id="306" r:id="rId15"/>
    <p:sldId id="305" r:id="rId16"/>
    <p:sldId id="304" r:id="rId17"/>
    <p:sldId id="303" r:id="rId18"/>
    <p:sldId id="302" r:id="rId19"/>
    <p:sldId id="319" r:id="rId20"/>
    <p:sldId id="320" r:id="rId21"/>
    <p:sldId id="324" r:id="rId22"/>
    <p:sldId id="323" r:id="rId23"/>
    <p:sldId id="322" r:id="rId24"/>
    <p:sldId id="299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ato Black" panose="020B0604020202020204" charset="0"/>
      <p:bold r:id="rId31"/>
      <p:boldItalic r:id="rId32"/>
    </p:embeddedFont>
    <p:embeddedFont>
      <p:font typeface="Poppins" panose="020B0604020202020204" charset="0"/>
      <p:regular r:id="rId33"/>
      <p:bold r:id="rId34"/>
      <p:italic r:id="rId35"/>
      <p:boldItalic r:id="rId36"/>
    </p:embeddedFont>
    <p:embeddedFont>
      <p:font typeface="Poppins Light" panose="020B0604020202020204" charset="0"/>
      <p:regular r:id="rId37"/>
      <p:bold r:id="rId38"/>
      <p:italic r:id="rId39"/>
      <p:boldItalic r:id="rId40"/>
    </p:embeddedFont>
    <p:embeddedFont>
      <p:font typeface="Poppins Medium" panose="020B0604020202020204" charset="0"/>
      <p:regular r:id="rId41"/>
      <p:bold r:id="rId42"/>
      <p:italic r:id="rId43"/>
      <p:boldItalic r:id="rId44"/>
    </p:embeddedFont>
    <p:embeddedFont>
      <p:font typeface="Poppins SemiBold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3620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1173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6491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777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808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9173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623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433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1178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768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26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0495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5044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6480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6914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3648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6219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17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3178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7281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1098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 Picture">
  <p:cSld name="Tab Pictur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>
            <a:spLocks noGrp="1"/>
          </p:cNvSpPr>
          <p:nvPr>
            <p:ph type="pic" idx="2"/>
          </p:nvPr>
        </p:nvSpPr>
        <p:spPr>
          <a:xfrm>
            <a:off x="8699950" y="1613875"/>
            <a:ext cx="3334200" cy="4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cxnSp>
        <p:nvCxnSpPr>
          <p:cNvPr id="100" name="Google Shape;100;p17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>
            <a:spLocks noGrp="1"/>
          </p:cNvSpPr>
          <p:nvPr>
            <p:ph type="pic" idx="3"/>
          </p:nvPr>
        </p:nvSpPr>
        <p:spPr>
          <a:xfrm>
            <a:off x="5955345" y="2335899"/>
            <a:ext cx="3048900" cy="4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7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17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&amp;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838200" y="1270000"/>
            <a:ext cx="105156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8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18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SemiBold"/>
              <a:buNone/>
              <a:defRPr sz="440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12" name="Google Shape;12;p1"/>
          <p:cNvGrpSpPr/>
          <p:nvPr/>
        </p:nvGrpSpPr>
        <p:grpSpPr>
          <a:xfrm>
            <a:off x="-8928" y="6358584"/>
            <a:ext cx="12201014" cy="470414"/>
            <a:chOff x="-8928" y="6325927"/>
            <a:chExt cx="12201014" cy="470414"/>
          </a:xfrm>
        </p:grpSpPr>
        <p:sp>
          <p:nvSpPr>
            <p:cNvPr id="13" name="Google Shape;13;p1"/>
            <p:cNvSpPr/>
            <p:nvPr/>
          </p:nvSpPr>
          <p:spPr>
            <a:xfrm>
              <a:off x="-8928" y="6576629"/>
              <a:ext cx="10470300" cy="4560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14" name="Google Shape;14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548364" y="6325927"/>
              <a:ext cx="470414" cy="4704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5;p1"/>
            <p:cNvSpPr/>
            <p:nvPr/>
          </p:nvSpPr>
          <p:spPr>
            <a:xfrm rot="10800000" flipH="1">
              <a:off x="11105786" y="6576747"/>
              <a:ext cx="1086300" cy="4560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  <p:sldLayoutId id="214748366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370" y="-197418"/>
            <a:ext cx="7320998" cy="600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35367" y="1046503"/>
            <a:ext cx="7320998" cy="6008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2342618" y="2644170"/>
            <a:ext cx="715784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u="sng" dirty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Docker Assignment</a:t>
            </a:r>
            <a:endParaRPr i="1" u="sng" dirty="0"/>
          </a:p>
        </p:txBody>
      </p:sp>
      <p:pic>
        <p:nvPicPr>
          <p:cNvPr id="121" name="Google Shape;121;p19" descr="A picture containing clipart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396" y="296227"/>
            <a:ext cx="2311950" cy="55285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8987063" y="6228143"/>
            <a:ext cx="320493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Presented By : Sumit Singh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Emp ID: 1561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2218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9: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819349-FDD6-42D2-B210-F59129E38D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4927" t="18106" r="-34"/>
          <a:stretch/>
        </p:blipFill>
        <p:spPr>
          <a:xfrm>
            <a:off x="872197" y="805844"/>
            <a:ext cx="10832123" cy="5246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752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867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10: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8DA3C-78E1-4C94-8295-D26A75DD2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5724" t="17326"/>
          <a:stretch/>
        </p:blipFill>
        <p:spPr>
          <a:xfrm>
            <a:off x="581464" y="708942"/>
            <a:ext cx="11029071" cy="544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4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4" y="0"/>
            <a:ext cx="2092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11: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460CDA-4303-4987-8156-55AEFDC9F0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65116" y="673193"/>
            <a:ext cx="9798895" cy="5511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453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923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12: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8F842-F2A9-4301-9EBC-77696C516FD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92118" y="688360"/>
            <a:ext cx="9744965" cy="5481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2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4" y="0"/>
            <a:ext cx="1993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13: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7CA641-5D71-4E4B-BD5F-7E1D2A1713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5456" t="11084"/>
          <a:stretch/>
        </p:blipFill>
        <p:spPr>
          <a:xfrm>
            <a:off x="925425" y="731391"/>
            <a:ext cx="10199077" cy="5395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885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768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14: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073153-2132-4C5E-BB95-F4C6014027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5750" t="26836"/>
          <a:stretch/>
        </p:blipFill>
        <p:spPr>
          <a:xfrm>
            <a:off x="574430" y="890476"/>
            <a:ext cx="11043140" cy="482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863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923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15: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9263AD-94C8-4C7C-9B31-7DE2DDF80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5040" t="17478"/>
          <a:stretch/>
        </p:blipFill>
        <p:spPr>
          <a:xfrm>
            <a:off x="1227835" y="762365"/>
            <a:ext cx="10363943" cy="50658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28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4" y="0"/>
            <a:ext cx="1881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16: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9872F9-C511-4EF2-A8B5-FCA6A203D0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4103" t="6213" r="8786" b="9092"/>
          <a:stretch/>
        </p:blipFill>
        <p:spPr>
          <a:xfrm>
            <a:off x="736530" y="676205"/>
            <a:ext cx="10067457" cy="5505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784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852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17: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CB87E2-EAD0-4B48-92FB-ED459D140B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5428" t="10835"/>
          <a:stretch/>
        </p:blipFill>
        <p:spPr>
          <a:xfrm>
            <a:off x="1227835" y="761672"/>
            <a:ext cx="10059386" cy="53346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5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852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18: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9666E-52CC-48BC-B9B7-650C190F2C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23897" t="15617" r="20055"/>
          <a:stretch/>
        </p:blipFill>
        <p:spPr>
          <a:xfrm>
            <a:off x="2923198" y="617569"/>
            <a:ext cx="5936566" cy="5027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008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63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1: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897A5-7C08-4E0A-BC96-D498F61EE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" t="17558" r="18"/>
          <a:stretch/>
        </p:blipFill>
        <p:spPr>
          <a:xfrm>
            <a:off x="414737" y="1063683"/>
            <a:ext cx="11362525" cy="4135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852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19: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5750C-5B0E-44B7-9102-8F8F61EDF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5595" t="11429"/>
          <a:stretch/>
        </p:blipFill>
        <p:spPr>
          <a:xfrm>
            <a:off x="1227835" y="676666"/>
            <a:ext cx="9998183" cy="5276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081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852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20: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EB6532-7607-467F-9553-B85B833819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5350" t="11013"/>
          <a:stretch/>
        </p:blipFill>
        <p:spPr>
          <a:xfrm>
            <a:off x="860102" y="698205"/>
            <a:ext cx="10408120" cy="5503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514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852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21: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378A2C-603D-4F25-B12E-92BC1F5588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5385" t="11675"/>
          <a:stretch/>
        </p:blipFill>
        <p:spPr>
          <a:xfrm>
            <a:off x="1065116" y="734183"/>
            <a:ext cx="10264400" cy="53896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721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852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22: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377BA8-5ECC-4493-99AE-BA85768C41D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74854" y="892944"/>
            <a:ext cx="8842292" cy="4973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183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7" name="Google Shape;1637;p6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639" name="Google Shape;1639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6027" y="-213293"/>
            <a:ext cx="6655830" cy="546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215294" y="1060791"/>
            <a:ext cx="7320998" cy="6008914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62"/>
          <p:cNvSpPr/>
          <p:nvPr/>
        </p:nvSpPr>
        <p:spPr>
          <a:xfrm>
            <a:off x="8565726" y="5443337"/>
            <a:ext cx="31165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rPr>
              <a:t>Bouleverd of Good Dream, 89898</a:t>
            </a:r>
            <a:endParaRPr/>
          </a:p>
        </p:txBody>
      </p:sp>
      <p:sp>
        <p:nvSpPr>
          <p:cNvPr id="1642" name="Google Shape;1642;p62"/>
          <p:cNvSpPr/>
          <p:nvPr/>
        </p:nvSpPr>
        <p:spPr>
          <a:xfrm>
            <a:off x="7920493" y="5364610"/>
            <a:ext cx="548640" cy="46523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43" name="Google Shape;1643;p62"/>
          <p:cNvSpPr/>
          <p:nvPr/>
        </p:nvSpPr>
        <p:spPr>
          <a:xfrm>
            <a:off x="8101434" y="5451320"/>
            <a:ext cx="186759" cy="291811"/>
          </a:xfrm>
          <a:custGeom>
            <a:avLst/>
            <a:gdLst/>
            <a:ahLst/>
            <a:cxnLst/>
            <a:rect l="l" t="t" r="r" b="b"/>
            <a:pathLst>
              <a:path w="155" h="242" extrusionOk="0">
                <a:moveTo>
                  <a:pt x="155" y="76"/>
                </a:moveTo>
                <a:cubicBezTo>
                  <a:pt x="155" y="76"/>
                  <a:pt x="155" y="76"/>
                  <a:pt x="155" y="76"/>
                </a:cubicBezTo>
                <a:cubicBezTo>
                  <a:pt x="153" y="34"/>
                  <a:pt x="119" y="1"/>
                  <a:pt x="78" y="0"/>
                </a:cubicBezTo>
                <a:cubicBezTo>
                  <a:pt x="36" y="1"/>
                  <a:pt x="2" y="34"/>
                  <a:pt x="0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7"/>
                  <a:pt x="0" y="78"/>
                  <a:pt x="0" y="79"/>
                </a:cubicBezTo>
                <a:cubicBezTo>
                  <a:pt x="0" y="111"/>
                  <a:pt x="26" y="130"/>
                  <a:pt x="46" y="156"/>
                </a:cubicBezTo>
                <a:cubicBezTo>
                  <a:pt x="70" y="186"/>
                  <a:pt x="78" y="242"/>
                  <a:pt x="78" y="242"/>
                </a:cubicBezTo>
                <a:cubicBezTo>
                  <a:pt x="78" y="242"/>
                  <a:pt x="86" y="186"/>
                  <a:pt x="109" y="156"/>
                </a:cubicBezTo>
                <a:cubicBezTo>
                  <a:pt x="129" y="130"/>
                  <a:pt x="155" y="111"/>
                  <a:pt x="155" y="79"/>
                </a:cubicBezTo>
                <a:cubicBezTo>
                  <a:pt x="155" y="78"/>
                  <a:pt x="155" y="77"/>
                  <a:pt x="155" y="76"/>
                </a:cubicBezTo>
                <a:close/>
                <a:moveTo>
                  <a:pt x="78" y="100"/>
                </a:moveTo>
                <a:cubicBezTo>
                  <a:pt x="65" y="100"/>
                  <a:pt x="54" y="89"/>
                  <a:pt x="54" y="76"/>
                </a:cubicBezTo>
                <a:cubicBezTo>
                  <a:pt x="54" y="63"/>
                  <a:pt x="65" y="53"/>
                  <a:pt x="78" y="53"/>
                </a:cubicBezTo>
                <a:cubicBezTo>
                  <a:pt x="91" y="53"/>
                  <a:pt x="101" y="63"/>
                  <a:pt x="101" y="76"/>
                </a:cubicBezTo>
                <a:cubicBezTo>
                  <a:pt x="101" y="89"/>
                  <a:pt x="91" y="100"/>
                  <a:pt x="78" y="1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44" name="Google Shape;1644;p62"/>
          <p:cNvSpPr/>
          <p:nvPr/>
        </p:nvSpPr>
        <p:spPr>
          <a:xfrm>
            <a:off x="8565726" y="6128574"/>
            <a:ext cx="17780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rPr>
              <a:t>+6288 2546 0845</a:t>
            </a:r>
            <a:endParaRPr/>
          </a:p>
        </p:txBody>
      </p:sp>
      <p:sp>
        <p:nvSpPr>
          <p:cNvPr id="1645" name="Google Shape;1645;p62"/>
          <p:cNvSpPr/>
          <p:nvPr/>
        </p:nvSpPr>
        <p:spPr>
          <a:xfrm>
            <a:off x="7920493" y="6049847"/>
            <a:ext cx="548640" cy="46523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646" name="Google Shape;1646;p62"/>
          <p:cNvGrpSpPr/>
          <p:nvPr/>
        </p:nvGrpSpPr>
        <p:grpSpPr>
          <a:xfrm>
            <a:off x="8071371" y="6117208"/>
            <a:ext cx="246885" cy="330508"/>
            <a:chOff x="8522791" y="5970468"/>
            <a:chExt cx="231529" cy="309951"/>
          </a:xfrm>
        </p:grpSpPr>
        <p:sp>
          <p:nvSpPr>
            <p:cNvPr id="1647" name="Google Shape;1647;p62"/>
            <p:cNvSpPr/>
            <p:nvPr/>
          </p:nvSpPr>
          <p:spPr>
            <a:xfrm>
              <a:off x="8522791" y="5999410"/>
              <a:ext cx="187651" cy="281009"/>
            </a:xfrm>
            <a:custGeom>
              <a:avLst/>
              <a:gdLst/>
              <a:ahLst/>
              <a:cxnLst/>
              <a:rect l="l" t="t" r="r" b="b"/>
              <a:pathLst>
                <a:path w="160" h="239" extrusionOk="0">
                  <a:moveTo>
                    <a:pt x="66" y="62"/>
                  </a:moveTo>
                  <a:cubicBezTo>
                    <a:pt x="31" y="83"/>
                    <a:pt x="85" y="184"/>
                    <a:pt x="124" y="162"/>
                  </a:cubicBezTo>
                  <a:cubicBezTo>
                    <a:pt x="131" y="173"/>
                    <a:pt x="153" y="212"/>
                    <a:pt x="160" y="224"/>
                  </a:cubicBezTo>
                  <a:cubicBezTo>
                    <a:pt x="143" y="233"/>
                    <a:pt x="130" y="239"/>
                    <a:pt x="111" y="228"/>
                  </a:cubicBezTo>
                  <a:cubicBezTo>
                    <a:pt x="58" y="198"/>
                    <a:pt x="0" y="98"/>
                    <a:pt x="2" y="38"/>
                  </a:cubicBezTo>
                  <a:cubicBezTo>
                    <a:pt x="2" y="17"/>
                    <a:pt x="15" y="9"/>
                    <a:pt x="31" y="0"/>
                  </a:cubicBezTo>
                  <a:cubicBezTo>
                    <a:pt x="37" y="12"/>
                    <a:pt x="60" y="50"/>
                    <a:pt x="66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648" name="Google Shape;1648;p62"/>
            <p:cNvSpPr/>
            <p:nvPr/>
          </p:nvSpPr>
          <p:spPr>
            <a:xfrm>
              <a:off x="8562935" y="5970468"/>
              <a:ext cx="82155" cy="103628"/>
            </a:xfrm>
            <a:custGeom>
              <a:avLst/>
              <a:gdLst/>
              <a:ahLst/>
              <a:cxnLst/>
              <a:rect l="l" t="t" r="r" b="b"/>
              <a:pathLst>
                <a:path w="70" h="88" extrusionOk="0">
                  <a:moveTo>
                    <a:pt x="47" y="85"/>
                  </a:moveTo>
                  <a:cubicBezTo>
                    <a:pt x="44" y="88"/>
                    <a:pt x="39" y="86"/>
                    <a:pt x="36" y="83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0"/>
                    <a:pt x="2" y="15"/>
                    <a:pt x="5" y="1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7" y="0"/>
                    <a:pt x="32" y="2"/>
                    <a:pt x="34" y="6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0" y="68"/>
                    <a:pt x="69" y="73"/>
                    <a:pt x="65" y="75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649" name="Google Shape;1649;p62"/>
            <p:cNvSpPr/>
            <p:nvPr/>
          </p:nvSpPr>
          <p:spPr>
            <a:xfrm>
              <a:off x="8672165" y="6159052"/>
              <a:ext cx="82155" cy="102694"/>
            </a:xfrm>
            <a:custGeom>
              <a:avLst/>
              <a:gdLst/>
              <a:ahLst/>
              <a:cxnLst/>
              <a:rect l="l" t="t" r="r" b="b"/>
              <a:pathLst>
                <a:path w="70" h="87" extrusionOk="0">
                  <a:moveTo>
                    <a:pt x="47" y="85"/>
                  </a:moveTo>
                  <a:cubicBezTo>
                    <a:pt x="43" y="87"/>
                    <a:pt x="38" y="86"/>
                    <a:pt x="36" y="8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19"/>
                    <a:pt x="1" y="14"/>
                    <a:pt x="5" y="1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7" y="0"/>
                    <a:pt x="32" y="1"/>
                    <a:pt x="34" y="5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70" y="67"/>
                    <a:pt x="69" y="72"/>
                    <a:pt x="65" y="74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650" name="Google Shape;1650;p62"/>
          <p:cNvSpPr/>
          <p:nvPr/>
        </p:nvSpPr>
        <p:spPr>
          <a:xfrm>
            <a:off x="8565726" y="4022141"/>
            <a:ext cx="29899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rPr>
              <a:t>facebook.com/templateparade</a:t>
            </a:r>
            <a:endParaRPr sz="1400">
              <a:solidFill>
                <a:schemeClr val="l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51" name="Google Shape;1651;p62"/>
          <p:cNvSpPr/>
          <p:nvPr/>
        </p:nvSpPr>
        <p:spPr>
          <a:xfrm>
            <a:off x="7920493" y="3943414"/>
            <a:ext cx="548640" cy="46523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52" name="Google Shape;1652;p62"/>
          <p:cNvSpPr/>
          <p:nvPr/>
        </p:nvSpPr>
        <p:spPr>
          <a:xfrm>
            <a:off x="8122267" y="4026505"/>
            <a:ext cx="145092" cy="299049"/>
          </a:xfrm>
          <a:custGeom>
            <a:avLst/>
            <a:gdLst/>
            <a:ahLst/>
            <a:cxnLst/>
            <a:rect l="l" t="t" r="r" b="b"/>
            <a:pathLst>
              <a:path w="120" h="248" extrusionOk="0">
                <a:moveTo>
                  <a:pt x="30" y="248"/>
                </a:moveTo>
                <a:cubicBezTo>
                  <a:pt x="30" y="132"/>
                  <a:pt x="30" y="132"/>
                  <a:pt x="30" y="132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90"/>
                  <a:pt x="0" y="90"/>
                  <a:pt x="0" y="90"/>
                </a:cubicBezTo>
                <a:cubicBezTo>
                  <a:pt x="30" y="90"/>
                  <a:pt x="30" y="90"/>
                  <a:pt x="30" y="90"/>
                </a:cubicBezTo>
                <a:cubicBezTo>
                  <a:pt x="30" y="90"/>
                  <a:pt x="30" y="73"/>
                  <a:pt x="30" y="54"/>
                </a:cubicBezTo>
                <a:cubicBezTo>
                  <a:pt x="30" y="26"/>
                  <a:pt x="49" y="0"/>
                  <a:pt x="91" y="0"/>
                </a:cubicBezTo>
                <a:cubicBezTo>
                  <a:pt x="107" y="0"/>
                  <a:pt x="120" y="2"/>
                  <a:pt x="120" y="2"/>
                </a:cubicBezTo>
                <a:cubicBezTo>
                  <a:pt x="119" y="41"/>
                  <a:pt x="119" y="41"/>
                  <a:pt x="119" y="41"/>
                </a:cubicBezTo>
                <a:cubicBezTo>
                  <a:pt x="119" y="41"/>
                  <a:pt x="106" y="41"/>
                  <a:pt x="92" y="41"/>
                </a:cubicBezTo>
                <a:cubicBezTo>
                  <a:pt x="77" y="41"/>
                  <a:pt x="75" y="48"/>
                  <a:pt x="75" y="59"/>
                </a:cubicBezTo>
                <a:cubicBezTo>
                  <a:pt x="75" y="68"/>
                  <a:pt x="75" y="40"/>
                  <a:pt x="75" y="90"/>
                </a:cubicBezTo>
                <a:cubicBezTo>
                  <a:pt x="120" y="90"/>
                  <a:pt x="120" y="90"/>
                  <a:pt x="120" y="90"/>
                </a:cubicBezTo>
                <a:cubicBezTo>
                  <a:pt x="118" y="132"/>
                  <a:pt x="118" y="132"/>
                  <a:pt x="118" y="132"/>
                </a:cubicBezTo>
                <a:cubicBezTo>
                  <a:pt x="75" y="132"/>
                  <a:pt x="75" y="132"/>
                  <a:pt x="75" y="132"/>
                </a:cubicBezTo>
                <a:cubicBezTo>
                  <a:pt x="75" y="248"/>
                  <a:pt x="75" y="248"/>
                  <a:pt x="75" y="248"/>
                </a:cubicBezTo>
                <a:lnTo>
                  <a:pt x="30" y="24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53" name="Google Shape;1653;p62"/>
          <p:cNvSpPr/>
          <p:nvPr/>
        </p:nvSpPr>
        <p:spPr>
          <a:xfrm>
            <a:off x="8565726" y="4732739"/>
            <a:ext cx="14173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rPr>
              <a:t>@Temparade</a:t>
            </a:r>
            <a:endParaRPr sz="1400">
              <a:solidFill>
                <a:schemeClr val="l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54" name="Google Shape;1654;p62"/>
          <p:cNvSpPr/>
          <p:nvPr/>
        </p:nvSpPr>
        <p:spPr>
          <a:xfrm>
            <a:off x="7920493" y="4654012"/>
            <a:ext cx="548640" cy="46523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55" name="Google Shape;1655;p62"/>
          <p:cNvSpPr/>
          <p:nvPr/>
        </p:nvSpPr>
        <p:spPr>
          <a:xfrm>
            <a:off x="8058991" y="4776457"/>
            <a:ext cx="271645" cy="220340"/>
          </a:xfrm>
          <a:custGeom>
            <a:avLst/>
            <a:gdLst/>
            <a:ahLst/>
            <a:cxnLst/>
            <a:rect l="l" t="t" r="r" b="b"/>
            <a:pathLst>
              <a:path w="230" h="187" extrusionOk="0">
                <a:moveTo>
                  <a:pt x="230" y="22"/>
                </a:moveTo>
                <a:cubicBezTo>
                  <a:pt x="222" y="26"/>
                  <a:pt x="213" y="29"/>
                  <a:pt x="203" y="30"/>
                </a:cubicBezTo>
                <a:cubicBezTo>
                  <a:pt x="213" y="24"/>
                  <a:pt x="220" y="15"/>
                  <a:pt x="224" y="4"/>
                </a:cubicBezTo>
                <a:cubicBezTo>
                  <a:pt x="215" y="9"/>
                  <a:pt x="205" y="13"/>
                  <a:pt x="194" y="15"/>
                </a:cubicBezTo>
                <a:cubicBezTo>
                  <a:pt x="185" y="6"/>
                  <a:pt x="173" y="0"/>
                  <a:pt x="159" y="0"/>
                </a:cubicBezTo>
                <a:cubicBezTo>
                  <a:pt x="133" y="0"/>
                  <a:pt x="112" y="21"/>
                  <a:pt x="112" y="48"/>
                </a:cubicBezTo>
                <a:cubicBezTo>
                  <a:pt x="112" y="51"/>
                  <a:pt x="113" y="55"/>
                  <a:pt x="113" y="58"/>
                </a:cubicBezTo>
                <a:cubicBezTo>
                  <a:pt x="74" y="56"/>
                  <a:pt x="39" y="38"/>
                  <a:pt x="16" y="9"/>
                </a:cubicBezTo>
                <a:cubicBezTo>
                  <a:pt x="12" y="16"/>
                  <a:pt x="10" y="24"/>
                  <a:pt x="10" y="33"/>
                </a:cubicBezTo>
                <a:cubicBezTo>
                  <a:pt x="10" y="49"/>
                  <a:pt x="18" y="64"/>
                  <a:pt x="31" y="72"/>
                </a:cubicBezTo>
                <a:cubicBezTo>
                  <a:pt x="23" y="72"/>
                  <a:pt x="16" y="70"/>
                  <a:pt x="9" y="66"/>
                </a:cubicBezTo>
                <a:cubicBezTo>
                  <a:pt x="9" y="66"/>
                  <a:pt x="9" y="66"/>
                  <a:pt x="9" y="67"/>
                </a:cubicBezTo>
                <a:cubicBezTo>
                  <a:pt x="9" y="90"/>
                  <a:pt x="26" y="109"/>
                  <a:pt x="47" y="113"/>
                </a:cubicBezTo>
                <a:cubicBezTo>
                  <a:pt x="43" y="114"/>
                  <a:pt x="39" y="115"/>
                  <a:pt x="35" y="115"/>
                </a:cubicBezTo>
                <a:cubicBezTo>
                  <a:pt x="32" y="115"/>
                  <a:pt x="29" y="114"/>
                  <a:pt x="26" y="114"/>
                </a:cubicBezTo>
                <a:cubicBezTo>
                  <a:pt x="32" y="133"/>
                  <a:pt x="49" y="146"/>
                  <a:pt x="70" y="147"/>
                </a:cubicBezTo>
                <a:cubicBezTo>
                  <a:pt x="54" y="159"/>
                  <a:pt x="33" y="167"/>
                  <a:pt x="11" y="167"/>
                </a:cubicBezTo>
                <a:cubicBezTo>
                  <a:pt x="8" y="167"/>
                  <a:pt x="4" y="167"/>
                  <a:pt x="0" y="166"/>
                </a:cubicBezTo>
                <a:cubicBezTo>
                  <a:pt x="21" y="180"/>
                  <a:pt x="46" y="187"/>
                  <a:pt x="72" y="187"/>
                </a:cubicBezTo>
                <a:cubicBezTo>
                  <a:pt x="159" y="187"/>
                  <a:pt x="207" y="115"/>
                  <a:pt x="207" y="53"/>
                </a:cubicBezTo>
                <a:cubicBezTo>
                  <a:pt x="207" y="51"/>
                  <a:pt x="207" y="49"/>
                  <a:pt x="207" y="47"/>
                </a:cubicBezTo>
                <a:cubicBezTo>
                  <a:pt x="216" y="40"/>
                  <a:pt x="224" y="32"/>
                  <a:pt x="230" y="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56" name="Google Shape;1656;p62"/>
          <p:cNvSpPr txBox="1"/>
          <p:nvPr/>
        </p:nvSpPr>
        <p:spPr>
          <a:xfrm>
            <a:off x="3947082" y="2204677"/>
            <a:ext cx="3586238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  <a:endParaRPr/>
          </a:p>
        </p:txBody>
      </p:sp>
      <p:sp>
        <p:nvSpPr>
          <p:cNvPr id="1657" name="Google Shape;1657;p62"/>
          <p:cNvSpPr txBox="1"/>
          <p:nvPr/>
        </p:nvSpPr>
        <p:spPr>
          <a:xfrm>
            <a:off x="7797062" y="3417245"/>
            <a:ext cx="18517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Stay in Touch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63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2: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49EA09-F459-4736-95C6-E3B9A37D9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11021"/>
          <a:stretch/>
        </p:blipFill>
        <p:spPr>
          <a:xfrm>
            <a:off x="442384" y="754013"/>
            <a:ext cx="11093124" cy="55519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645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63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3: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F8500-E4FF-4724-9059-B81A4DC5B4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19314"/>
          <a:stretch/>
        </p:blipFill>
        <p:spPr>
          <a:xfrm>
            <a:off x="554924" y="813484"/>
            <a:ext cx="10780593" cy="4892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29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63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4: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1CA8B7-4401-4F1E-888C-1203C9D2EB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15775"/>
          <a:stretch/>
        </p:blipFill>
        <p:spPr>
          <a:xfrm>
            <a:off x="343911" y="768026"/>
            <a:ext cx="11233800" cy="53219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08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63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5: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72E490-DFEE-421E-8F37-ABE8E561437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45778" y="584775"/>
            <a:ext cx="10178724" cy="5725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441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63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6: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3B195-9BD1-47B4-87B9-2184B3EBC6F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27835" y="793156"/>
            <a:ext cx="9372342" cy="5271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73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63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7: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7015E8-0A3C-4405-A7F4-800243C9E6A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27835" y="772102"/>
            <a:ext cx="9447204" cy="5313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74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838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8: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6F324-2A65-4629-A7AB-D908CB75D4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9728" t="13438" r="14878" b="2746"/>
          <a:stretch/>
        </p:blipFill>
        <p:spPr>
          <a:xfrm>
            <a:off x="2213130" y="584775"/>
            <a:ext cx="7765739" cy="55985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111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Eureka 3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2099D8"/>
      </a:accent1>
      <a:accent2>
        <a:srgbClr val="27A6C2"/>
      </a:accent2>
      <a:accent3>
        <a:srgbClr val="5BBE77"/>
      </a:accent3>
      <a:accent4>
        <a:srgbClr val="8DC928"/>
      </a:accent4>
      <a:accent5>
        <a:srgbClr val="60C067"/>
      </a:accent5>
      <a:accent6>
        <a:srgbClr val="7F7F7F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Microsoft Office PowerPoint</Application>
  <PresentationFormat>Widescreen</PresentationFormat>
  <Paragraphs>31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Poppins</vt:lpstr>
      <vt:lpstr>Lato Black</vt:lpstr>
      <vt:lpstr>Calibri</vt:lpstr>
      <vt:lpstr>Arial</vt:lpstr>
      <vt:lpstr>Poppins Medium</vt:lpstr>
      <vt:lpstr>Poppins SemiBold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SUMIT SINGH</cp:lastModifiedBy>
  <cp:revision>1</cp:revision>
  <dcterms:modified xsi:type="dcterms:W3CDTF">2021-08-26T12:12:28Z</dcterms:modified>
</cp:coreProperties>
</file>